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83648" r:id="rId5"/>
  </p:sldMasterIdLst>
  <p:notesMasterIdLst>
    <p:notesMasterId r:id="rId22"/>
  </p:notesMasterIdLst>
  <p:sldIdLst>
    <p:sldId id="256"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Lst>
  <p:sldSz cx="9144000" cy="5143500" type="screen16x9"/>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075053-ED68-4593-B186-9E37BC68B3CB}" v="89" dt="2022-08-31T16:50:38.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8" autoAdjust="0"/>
    <p:restoredTop sz="94660"/>
  </p:normalViewPr>
  <p:slideViewPr>
    <p:cSldViewPr snapToGrid="0" snapToObjects="1">
      <p:cViewPr>
        <p:scale>
          <a:sx n="102" d="100"/>
          <a:sy n="102" d="100"/>
        </p:scale>
        <p:origin x="29" y="29"/>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kins III, William (hawkinwh)" userId="ec354a2a-97ff-44c9-b22d-7f8d9c24be8d" providerId="ADAL" clId="{DC075053-ED68-4593-B186-9E37BC68B3CB}"/>
    <pc:docChg chg="custSel addSld delSld modSld">
      <pc:chgData name="Hawkins III, William (hawkinwh)" userId="ec354a2a-97ff-44c9-b22d-7f8d9c24be8d" providerId="ADAL" clId="{DC075053-ED68-4593-B186-9E37BC68B3CB}" dt="2022-08-31T16:50:38.973" v="259"/>
      <pc:docMkLst>
        <pc:docMk/>
      </pc:docMkLst>
      <pc:sldChg chg="addSp modSp mod">
        <pc:chgData name="Hawkins III, William (hawkinwh)" userId="ec354a2a-97ff-44c9-b22d-7f8d9c24be8d" providerId="ADAL" clId="{DC075053-ED68-4593-B186-9E37BC68B3CB}" dt="2022-08-31T14:31:30.494" v="258" actId="1076"/>
        <pc:sldMkLst>
          <pc:docMk/>
          <pc:sldMk cId="1323747461" sldId="256"/>
        </pc:sldMkLst>
        <pc:picChg chg="add mod">
          <ac:chgData name="Hawkins III, William (hawkinwh)" userId="ec354a2a-97ff-44c9-b22d-7f8d9c24be8d" providerId="ADAL" clId="{DC075053-ED68-4593-B186-9E37BC68B3CB}" dt="2022-08-31T14:31:30.494" v="258" actId="1076"/>
          <ac:picMkLst>
            <pc:docMk/>
            <pc:sldMk cId="1323747461" sldId="256"/>
            <ac:picMk id="5" creationId="{0C00770E-E9DA-6C9C-EEAF-EA29AE3C44E0}"/>
          </ac:picMkLst>
        </pc:picChg>
        <pc:picChg chg="add mod">
          <ac:chgData name="Hawkins III, William (hawkinwh)" userId="ec354a2a-97ff-44c9-b22d-7f8d9c24be8d" providerId="ADAL" clId="{DC075053-ED68-4593-B186-9E37BC68B3CB}" dt="2022-08-31T14:31:27.869" v="257" actId="1076"/>
          <ac:picMkLst>
            <pc:docMk/>
            <pc:sldMk cId="1323747461" sldId="256"/>
            <ac:picMk id="7" creationId="{3DD90E5A-5A0E-A385-1979-C3E1ABB56A8C}"/>
          </ac:picMkLst>
        </pc:picChg>
      </pc:sldChg>
      <pc:sldChg chg="addSp delSp modSp mod modAnim">
        <pc:chgData name="Hawkins III, William (hawkinwh)" userId="ec354a2a-97ff-44c9-b22d-7f8d9c24be8d" providerId="ADAL" clId="{DC075053-ED68-4593-B186-9E37BC68B3CB}" dt="2022-08-31T16:50:38.973" v="259"/>
        <pc:sldMkLst>
          <pc:docMk/>
          <pc:sldMk cId="452057931" sldId="263"/>
        </pc:sldMkLst>
        <pc:spChg chg="mod">
          <ac:chgData name="Hawkins III, William (hawkinwh)" userId="ec354a2a-97ff-44c9-b22d-7f8d9c24be8d" providerId="ADAL" clId="{DC075053-ED68-4593-B186-9E37BC68B3CB}" dt="2022-08-31T05:19:17.348" v="24" actId="20577"/>
          <ac:spMkLst>
            <pc:docMk/>
            <pc:sldMk cId="452057931" sldId="263"/>
            <ac:spMk id="3" creationId="{7FC7EB45-F12F-467D-A393-960B2A29095D}"/>
          </ac:spMkLst>
        </pc:spChg>
        <pc:spChg chg="add mod">
          <ac:chgData name="Hawkins III, William (hawkinwh)" userId="ec354a2a-97ff-44c9-b22d-7f8d9c24be8d" providerId="ADAL" clId="{DC075053-ED68-4593-B186-9E37BC68B3CB}" dt="2022-08-31T05:20:29.339" v="26" actId="17032"/>
          <ac:spMkLst>
            <pc:docMk/>
            <pc:sldMk cId="452057931" sldId="263"/>
            <ac:spMk id="5" creationId="{B0E7141C-F754-AAC7-91DE-A0959961EB59}"/>
          </ac:spMkLst>
        </pc:spChg>
        <pc:picChg chg="add del mod">
          <ac:chgData name="Hawkins III, William (hawkinwh)" userId="ec354a2a-97ff-44c9-b22d-7f8d9c24be8d" providerId="ADAL" clId="{DC075053-ED68-4593-B186-9E37BC68B3CB}" dt="2022-08-31T14:28:16.191" v="236" actId="478"/>
          <ac:picMkLst>
            <pc:docMk/>
            <pc:sldMk cId="452057931" sldId="263"/>
            <ac:picMk id="6" creationId="{8D26A7AC-8F4A-D64D-9605-2328EF301B1F}"/>
          </ac:picMkLst>
        </pc:picChg>
        <pc:picChg chg="add mod">
          <ac:chgData name="Hawkins III, William (hawkinwh)" userId="ec354a2a-97ff-44c9-b22d-7f8d9c24be8d" providerId="ADAL" clId="{DC075053-ED68-4593-B186-9E37BC68B3CB}" dt="2022-08-31T14:29:09.921" v="250" actId="1076"/>
          <ac:picMkLst>
            <pc:docMk/>
            <pc:sldMk cId="452057931" sldId="263"/>
            <ac:picMk id="8" creationId="{CF4F93F0-F0A1-FC80-859C-65D58451354A}"/>
          </ac:picMkLst>
        </pc:picChg>
        <pc:picChg chg="add mod">
          <ac:chgData name="Hawkins III, William (hawkinwh)" userId="ec354a2a-97ff-44c9-b22d-7f8d9c24be8d" providerId="ADAL" clId="{DC075053-ED68-4593-B186-9E37BC68B3CB}" dt="2022-08-31T14:29:00.096" v="248" actId="1076"/>
          <ac:picMkLst>
            <pc:docMk/>
            <pc:sldMk cId="452057931" sldId="263"/>
            <ac:picMk id="10" creationId="{139740E4-67EF-0F39-386B-D1B2241F2DE5}"/>
          </ac:picMkLst>
        </pc:picChg>
        <pc:inkChg chg="add">
          <ac:chgData name="Hawkins III, William (hawkinwh)" userId="ec354a2a-97ff-44c9-b22d-7f8d9c24be8d" providerId="ADAL" clId="{DC075053-ED68-4593-B186-9E37BC68B3CB}" dt="2022-08-31T16:50:38.973" v="259"/>
          <ac:inkMkLst>
            <pc:docMk/>
            <pc:sldMk cId="452057931" sldId="263"/>
            <ac:inkMk id="4" creationId="{1851A921-E8CF-C582-A667-DF86C8D7B9EB}"/>
          </ac:inkMkLst>
        </pc:inkChg>
        <pc:inkChg chg="del">
          <ac:chgData name="Hawkins III, William (hawkinwh)" userId="ec354a2a-97ff-44c9-b22d-7f8d9c24be8d" providerId="ADAL" clId="{DC075053-ED68-4593-B186-9E37BC68B3CB}" dt="2022-08-31T04:48:31.821" v="1" actId="478"/>
          <ac:inkMkLst>
            <pc:docMk/>
            <pc:sldMk cId="452057931" sldId="263"/>
            <ac:inkMk id="4" creationId="{ED3BCB10-2AAF-8184-F690-33AB456DC558}"/>
          </ac:inkMkLst>
        </pc:inkChg>
      </pc:sldChg>
      <pc:sldChg chg="addSp delSp mod">
        <pc:chgData name="Hawkins III, William (hawkinwh)" userId="ec354a2a-97ff-44c9-b22d-7f8d9c24be8d" providerId="ADAL" clId="{DC075053-ED68-4593-B186-9E37BC68B3CB}" dt="2022-08-31T16:50:38.973" v="259"/>
        <pc:sldMkLst>
          <pc:docMk/>
          <pc:sldMk cId="682595757" sldId="268"/>
        </pc:sldMkLst>
        <pc:inkChg chg="del">
          <ac:chgData name="Hawkins III, William (hawkinwh)" userId="ec354a2a-97ff-44c9-b22d-7f8d9c24be8d" providerId="ADAL" clId="{DC075053-ED68-4593-B186-9E37BC68B3CB}" dt="2022-08-31T14:10:48.674" v="186" actId="478"/>
          <ac:inkMkLst>
            <pc:docMk/>
            <pc:sldMk cId="682595757" sldId="268"/>
            <ac:inkMk id="4" creationId="{209C1530-004F-A01F-1144-654A1505E64A}"/>
          </ac:inkMkLst>
        </pc:inkChg>
        <pc:inkChg chg="add">
          <ac:chgData name="Hawkins III, William (hawkinwh)" userId="ec354a2a-97ff-44c9-b22d-7f8d9c24be8d" providerId="ADAL" clId="{DC075053-ED68-4593-B186-9E37BC68B3CB}" dt="2022-08-31T16:50:38.973" v="259"/>
          <ac:inkMkLst>
            <pc:docMk/>
            <pc:sldMk cId="682595757" sldId="268"/>
            <ac:inkMk id="4" creationId="{EE090D94-B351-861F-1DF8-880B620B85C2}"/>
          </ac:inkMkLst>
        </pc:inkChg>
      </pc:sldChg>
      <pc:sldChg chg="addSp delSp modSp mod">
        <pc:chgData name="Hawkins III, William (hawkinwh)" userId="ec354a2a-97ff-44c9-b22d-7f8d9c24be8d" providerId="ADAL" clId="{DC075053-ED68-4593-B186-9E37BC68B3CB}" dt="2022-08-31T14:10:42.909" v="185" actId="478"/>
        <pc:sldMkLst>
          <pc:docMk/>
          <pc:sldMk cId="939010068" sldId="269"/>
        </pc:sldMkLst>
        <pc:spChg chg="del">
          <ac:chgData name="Hawkins III, William (hawkinwh)" userId="ec354a2a-97ff-44c9-b22d-7f8d9c24be8d" providerId="ADAL" clId="{DC075053-ED68-4593-B186-9E37BC68B3CB}" dt="2022-08-31T14:10:32.319" v="183" actId="478"/>
          <ac:spMkLst>
            <pc:docMk/>
            <pc:sldMk cId="939010068" sldId="269"/>
            <ac:spMk id="3" creationId="{0DA2F816-198C-4351-BB43-71FFC56D75CF}"/>
          </ac:spMkLst>
        </pc:spChg>
        <pc:spChg chg="add del mod">
          <ac:chgData name="Hawkins III, William (hawkinwh)" userId="ec354a2a-97ff-44c9-b22d-7f8d9c24be8d" providerId="ADAL" clId="{DC075053-ED68-4593-B186-9E37BC68B3CB}" dt="2022-08-31T14:10:42.909" v="185" actId="478"/>
          <ac:spMkLst>
            <pc:docMk/>
            <pc:sldMk cId="939010068" sldId="269"/>
            <ac:spMk id="6" creationId="{A17E2B24-C258-9014-C145-A5D1EBC96B37}"/>
          </ac:spMkLst>
        </pc:spChg>
        <pc:picChg chg="add">
          <ac:chgData name="Hawkins III, William (hawkinwh)" userId="ec354a2a-97ff-44c9-b22d-7f8d9c24be8d" providerId="ADAL" clId="{DC075053-ED68-4593-B186-9E37BC68B3CB}" dt="2022-08-31T14:10:39.229" v="184" actId="22"/>
          <ac:picMkLst>
            <pc:docMk/>
            <pc:sldMk cId="939010068" sldId="269"/>
            <ac:picMk id="8" creationId="{3CE64ED6-67EA-C456-2DEE-C0D3CE94EADE}"/>
          </ac:picMkLst>
        </pc:picChg>
        <pc:inkChg chg="del">
          <ac:chgData name="Hawkins III, William (hawkinwh)" userId="ec354a2a-97ff-44c9-b22d-7f8d9c24be8d" providerId="ADAL" clId="{DC075053-ED68-4593-B186-9E37BC68B3CB}" dt="2022-08-31T14:10:28.781" v="182" actId="478"/>
          <ac:inkMkLst>
            <pc:docMk/>
            <pc:sldMk cId="939010068" sldId="269"/>
            <ac:inkMk id="4" creationId="{E56F50BE-BB01-2B97-EE71-32706A3A40D1}"/>
          </ac:inkMkLst>
        </pc:inkChg>
      </pc:sldChg>
      <pc:sldChg chg="del">
        <pc:chgData name="Hawkins III, William (hawkinwh)" userId="ec354a2a-97ff-44c9-b22d-7f8d9c24be8d" providerId="ADAL" clId="{DC075053-ED68-4593-B186-9E37BC68B3CB}" dt="2022-08-31T04:48:25.540" v="0" actId="47"/>
        <pc:sldMkLst>
          <pc:docMk/>
          <pc:sldMk cId="1438683222" sldId="270"/>
        </pc:sldMkLst>
      </pc:sldChg>
      <pc:sldChg chg="addSp delSp modSp new mod modAnim">
        <pc:chgData name="Hawkins III, William (hawkinwh)" userId="ec354a2a-97ff-44c9-b22d-7f8d9c24be8d" providerId="ADAL" clId="{DC075053-ED68-4593-B186-9E37BC68B3CB}" dt="2022-08-31T16:50:38.973" v="259"/>
        <pc:sldMkLst>
          <pc:docMk/>
          <pc:sldMk cId="4049970229" sldId="270"/>
        </pc:sldMkLst>
        <pc:spChg chg="mod">
          <ac:chgData name="Hawkins III, William (hawkinwh)" userId="ec354a2a-97ff-44c9-b22d-7f8d9c24be8d" providerId="ADAL" clId="{DC075053-ED68-4593-B186-9E37BC68B3CB}" dt="2022-08-31T05:20:57.797" v="38" actId="20577"/>
          <ac:spMkLst>
            <pc:docMk/>
            <pc:sldMk cId="4049970229" sldId="270"/>
            <ac:spMk id="2" creationId="{2D99E57B-AA0D-ECEF-EA01-92E6EB894093}"/>
          </ac:spMkLst>
        </pc:spChg>
        <pc:spChg chg="del mod">
          <ac:chgData name="Hawkins III, William (hawkinwh)" userId="ec354a2a-97ff-44c9-b22d-7f8d9c24be8d" providerId="ADAL" clId="{DC075053-ED68-4593-B186-9E37BC68B3CB}" dt="2022-08-31T05:21:14.872" v="40" actId="3680"/>
          <ac:spMkLst>
            <pc:docMk/>
            <pc:sldMk cId="4049970229" sldId="270"/>
            <ac:spMk id="3" creationId="{C711577D-75E3-5809-703C-12D94DC24E8A}"/>
          </ac:spMkLst>
        </pc:spChg>
        <pc:graphicFrameChg chg="add mod ord modGraphic">
          <ac:chgData name="Hawkins III, William (hawkinwh)" userId="ec354a2a-97ff-44c9-b22d-7f8d9c24be8d" providerId="ADAL" clId="{DC075053-ED68-4593-B186-9E37BC68B3CB}" dt="2022-08-31T05:22:08.918" v="65" actId="1076"/>
          <ac:graphicFrameMkLst>
            <pc:docMk/>
            <pc:sldMk cId="4049970229" sldId="270"/>
            <ac:graphicFrameMk id="4" creationId="{11989312-5B6B-864D-1DE7-79BCE91D04DC}"/>
          </ac:graphicFrameMkLst>
        </pc:graphicFrameChg>
        <pc:picChg chg="add mod">
          <ac:chgData name="Hawkins III, William (hawkinwh)" userId="ec354a2a-97ff-44c9-b22d-7f8d9c24be8d" providerId="ADAL" clId="{DC075053-ED68-4593-B186-9E37BC68B3CB}" dt="2022-08-31T05:22:24.023" v="66"/>
          <ac:picMkLst>
            <pc:docMk/>
            <pc:sldMk cId="4049970229" sldId="270"/>
            <ac:picMk id="5" creationId="{11DCD18D-080E-E68E-98EF-4510D970F2CF}"/>
          </ac:picMkLst>
        </pc:picChg>
        <pc:picChg chg="add mod">
          <ac:chgData name="Hawkins III, William (hawkinwh)" userId="ec354a2a-97ff-44c9-b22d-7f8d9c24be8d" providerId="ADAL" clId="{DC075053-ED68-4593-B186-9E37BC68B3CB}" dt="2022-08-31T05:22:27.474" v="68" actId="1076"/>
          <ac:picMkLst>
            <pc:docMk/>
            <pc:sldMk cId="4049970229" sldId="270"/>
            <ac:picMk id="7" creationId="{ADB7D8B6-70E3-E23E-6F64-F9043ADE9195}"/>
          </ac:picMkLst>
        </pc:picChg>
        <pc:picChg chg="add mod">
          <ac:chgData name="Hawkins III, William (hawkinwh)" userId="ec354a2a-97ff-44c9-b22d-7f8d9c24be8d" providerId="ADAL" clId="{DC075053-ED68-4593-B186-9E37BC68B3CB}" dt="2022-08-31T05:22:31.434" v="70" actId="1076"/>
          <ac:picMkLst>
            <pc:docMk/>
            <pc:sldMk cId="4049970229" sldId="270"/>
            <ac:picMk id="9" creationId="{2C06B3EC-C476-6275-AF69-A947994D36C5}"/>
          </ac:picMkLst>
        </pc:picChg>
        <pc:inkChg chg="add">
          <ac:chgData name="Hawkins III, William (hawkinwh)" userId="ec354a2a-97ff-44c9-b22d-7f8d9c24be8d" providerId="ADAL" clId="{DC075053-ED68-4593-B186-9E37BC68B3CB}" dt="2022-08-31T16:50:38.973" v="259"/>
          <ac:inkMkLst>
            <pc:docMk/>
            <pc:sldMk cId="4049970229" sldId="270"/>
            <ac:inkMk id="3" creationId="{DD1A0433-774C-C4A7-2B92-C066C990F12B}"/>
          </ac:inkMkLst>
        </pc:inkChg>
      </pc:sldChg>
      <pc:sldChg chg="addSp delSp modSp add mod delAnim modAnim">
        <pc:chgData name="Hawkins III, William (hawkinwh)" userId="ec354a2a-97ff-44c9-b22d-7f8d9c24be8d" providerId="ADAL" clId="{DC075053-ED68-4593-B186-9E37BC68B3CB}" dt="2022-08-31T16:50:38.973" v="259"/>
        <pc:sldMkLst>
          <pc:docMk/>
          <pc:sldMk cId="2558118168" sldId="271"/>
        </pc:sldMkLst>
        <pc:spChg chg="mod">
          <ac:chgData name="Hawkins III, William (hawkinwh)" userId="ec354a2a-97ff-44c9-b22d-7f8d9c24be8d" providerId="ADAL" clId="{DC075053-ED68-4593-B186-9E37BC68B3CB}" dt="2022-08-31T05:24:14.062" v="126" actId="20577"/>
          <ac:spMkLst>
            <pc:docMk/>
            <pc:sldMk cId="2558118168" sldId="271"/>
            <ac:spMk id="3" creationId="{7FC7EB45-F12F-467D-A393-960B2A29095D}"/>
          </ac:spMkLst>
        </pc:spChg>
        <pc:spChg chg="del">
          <ac:chgData name="Hawkins III, William (hawkinwh)" userId="ec354a2a-97ff-44c9-b22d-7f8d9c24be8d" providerId="ADAL" clId="{DC075053-ED68-4593-B186-9E37BC68B3CB}" dt="2022-08-31T05:22:54.954" v="75" actId="478"/>
          <ac:spMkLst>
            <pc:docMk/>
            <pc:sldMk cId="2558118168" sldId="271"/>
            <ac:spMk id="5" creationId="{B0E7141C-F754-AAC7-91DE-A0959961EB59}"/>
          </ac:spMkLst>
        </pc:spChg>
        <pc:inkChg chg="add">
          <ac:chgData name="Hawkins III, William (hawkinwh)" userId="ec354a2a-97ff-44c9-b22d-7f8d9c24be8d" providerId="ADAL" clId="{DC075053-ED68-4593-B186-9E37BC68B3CB}" dt="2022-08-31T16:50:38.973" v="259"/>
          <ac:inkMkLst>
            <pc:docMk/>
            <pc:sldMk cId="2558118168" sldId="271"/>
            <ac:inkMk id="4" creationId="{CE17436B-F7B0-D955-FBF8-5DBCFF5C4BEA}"/>
          </ac:inkMkLst>
        </pc:inkChg>
      </pc:sldChg>
      <pc:sldChg chg="addSp modSp new mod">
        <pc:chgData name="Hawkins III, William (hawkinwh)" userId="ec354a2a-97ff-44c9-b22d-7f8d9c24be8d" providerId="ADAL" clId="{DC075053-ED68-4593-B186-9E37BC68B3CB}" dt="2022-08-31T05:28:14.114" v="169" actId="1076"/>
        <pc:sldMkLst>
          <pc:docMk/>
          <pc:sldMk cId="2526317303" sldId="272"/>
        </pc:sldMkLst>
        <pc:spChg chg="mod">
          <ac:chgData name="Hawkins III, William (hawkinwh)" userId="ec354a2a-97ff-44c9-b22d-7f8d9c24be8d" providerId="ADAL" clId="{DC075053-ED68-4593-B186-9E37BC68B3CB}" dt="2022-08-31T05:24:49.917" v="163" actId="20577"/>
          <ac:spMkLst>
            <pc:docMk/>
            <pc:sldMk cId="2526317303" sldId="272"/>
            <ac:spMk id="2" creationId="{6522B397-8111-E91E-8D4A-97964F8929C2}"/>
          </ac:spMkLst>
        </pc:spChg>
        <pc:picChg chg="add mod">
          <ac:chgData name="Hawkins III, William (hawkinwh)" userId="ec354a2a-97ff-44c9-b22d-7f8d9c24be8d" providerId="ADAL" clId="{DC075053-ED68-4593-B186-9E37BC68B3CB}" dt="2022-08-31T05:26:15.169" v="165" actId="1076"/>
          <ac:picMkLst>
            <pc:docMk/>
            <pc:sldMk cId="2526317303" sldId="272"/>
            <ac:picMk id="5" creationId="{B9415DC8-C604-5FF7-A0EA-5331560A6E96}"/>
          </ac:picMkLst>
        </pc:picChg>
        <pc:picChg chg="add mod">
          <ac:chgData name="Hawkins III, William (hawkinwh)" userId="ec354a2a-97ff-44c9-b22d-7f8d9c24be8d" providerId="ADAL" clId="{DC075053-ED68-4593-B186-9E37BC68B3CB}" dt="2022-08-31T05:27:22.523" v="167" actId="1076"/>
          <ac:picMkLst>
            <pc:docMk/>
            <pc:sldMk cId="2526317303" sldId="272"/>
            <ac:picMk id="7" creationId="{BFF07CE2-FB80-6307-F7E0-E5D63736682F}"/>
          </ac:picMkLst>
        </pc:picChg>
        <pc:picChg chg="add mod">
          <ac:chgData name="Hawkins III, William (hawkinwh)" userId="ec354a2a-97ff-44c9-b22d-7f8d9c24be8d" providerId="ADAL" clId="{DC075053-ED68-4593-B186-9E37BC68B3CB}" dt="2022-08-31T05:28:14.114" v="169" actId="1076"/>
          <ac:picMkLst>
            <pc:docMk/>
            <pc:sldMk cId="2526317303" sldId="272"/>
            <ac:picMk id="9" creationId="{02FB9339-9868-DD88-F639-6B1DAEFAEEB1}"/>
          </ac:picMkLst>
        </pc:picChg>
      </pc:sldChg>
      <pc:sldChg chg="addSp modSp add mod">
        <pc:chgData name="Hawkins III, William (hawkinwh)" userId="ec354a2a-97ff-44c9-b22d-7f8d9c24be8d" providerId="ADAL" clId="{DC075053-ED68-4593-B186-9E37BC68B3CB}" dt="2022-08-31T16:50:38.973" v="259"/>
        <pc:sldMkLst>
          <pc:docMk/>
          <pc:sldMk cId="3814684325" sldId="273"/>
        </pc:sldMkLst>
        <pc:spChg chg="mod">
          <ac:chgData name="Hawkins III, William (hawkinwh)" userId="ec354a2a-97ff-44c9-b22d-7f8d9c24be8d" providerId="ADAL" clId="{DC075053-ED68-4593-B186-9E37BC68B3CB}" dt="2022-08-31T14:08:32.446" v="181" actId="20577"/>
          <ac:spMkLst>
            <pc:docMk/>
            <pc:sldMk cId="3814684325" sldId="273"/>
            <ac:spMk id="3" creationId="{7FC7EB45-F12F-467D-A393-960B2A29095D}"/>
          </ac:spMkLst>
        </pc:spChg>
        <pc:inkChg chg="add">
          <ac:chgData name="Hawkins III, William (hawkinwh)" userId="ec354a2a-97ff-44c9-b22d-7f8d9c24be8d" providerId="ADAL" clId="{DC075053-ED68-4593-B186-9E37BC68B3CB}" dt="2022-08-31T16:50:38.973" v="259"/>
          <ac:inkMkLst>
            <pc:docMk/>
            <pc:sldMk cId="3814684325" sldId="273"/>
            <ac:inkMk id="4" creationId="{4EDD86FD-D20E-6C71-47FD-84A664D6BDFB}"/>
          </ac:inkMkLst>
        </pc:inkChg>
      </pc:sldChg>
      <pc:sldChg chg="addSp delSp modSp new mod modAnim">
        <pc:chgData name="Hawkins III, William (hawkinwh)" userId="ec354a2a-97ff-44c9-b22d-7f8d9c24be8d" providerId="ADAL" clId="{DC075053-ED68-4593-B186-9E37BC68B3CB}" dt="2022-08-31T14:24:44.240" v="232" actId="1076"/>
        <pc:sldMkLst>
          <pc:docMk/>
          <pc:sldMk cId="523684101" sldId="274"/>
        </pc:sldMkLst>
        <pc:spChg chg="mod">
          <ac:chgData name="Hawkins III, William (hawkinwh)" userId="ec354a2a-97ff-44c9-b22d-7f8d9c24be8d" providerId="ADAL" clId="{DC075053-ED68-4593-B186-9E37BC68B3CB}" dt="2022-08-31T14:11:02.318" v="209" actId="20577"/>
          <ac:spMkLst>
            <pc:docMk/>
            <pc:sldMk cId="523684101" sldId="274"/>
            <ac:spMk id="2" creationId="{06B83419-0F7E-2448-5ED6-33BD0A5AE3B5}"/>
          </ac:spMkLst>
        </pc:spChg>
        <pc:spChg chg="del">
          <ac:chgData name="Hawkins III, William (hawkinwh)" userId="ec354a2a-97ff-44c9-b22d-7f8d9c24be8d" providerId="ADAL" clId="{DC075053-ED68-4593-B186-9E37BC68B3CB}" dt="2022-08-31T14:23:54.398" v="226" actId="478"/>
          <ac:spMkLst>
            <pc:docMk/>
            <pc:sldMk cId="523684101" sldId="274"/>
            <ac:spMk id="3" creationId="{A29ECA50-46C8-E976-EF7A-C3E6A04BDC63}"/>
          </ac:spMkLst>
        </pc:spChg>
        <pc:spChg chg="add mod">
          <ac:chgData name="Hawkins III, William (hawkinwh)" userId="ec354a2a-97ff-44c9-b22d-7f8d9c24be8d" providerId="ADAL" clId="{DC075053-ED68-4593-B186-9E37BC68B3CB}" dt="2022-08-31T14:24:44.240" v="232" actId="1076"/>
          <ac:spMkLst>
            <pc:docMk/>
            <pc:sldMk cId="523684101" sldId="274"/>
            <ac:spMk id="5" creationId="{973C6E49-1C8E-66F1-B415-5806D4583234}"/>
          </ac:spMkLst>
        </pc:spChg>
        <pc:spChg chg="add mod">
          <ac:chgData name="Hawkins III, William (hawkinwh)" userId="ec354a2a-97ff-44c9-b22d-7f8d9c24be8d" providerId="ADAL" clId="{DC075053-ED68-4593-B186-9E37BC68B3CB}" dt="2022-08-31T14:24:44.240" v="232" actId="1076"/>
          <ac:spMkLst>
            <pc:docMk/>
            <pc:sldMk cId="523684101" sldId="274"/>
            <ac:spMk id="7" creationId="{FD0E3C3B-051B-BBF3-A452-DB6E00579045}"/>
          </ac:spMkLst>
        </pc:spChg>
        <pc:graphicFrameChg chg="add mod ord modGraphic">
          <ac:chgData name="Hawkins III, William (hawkinwh)" userId="ec354a2a-97ff-44c9-b22d-7f8d9c24be8d" providerId="ADAL" clId="{DC075053-ED68-4593-B186-9E37BC68B3CB}" dt="2022-08-31T14:24:12.394" v="229" actId="167"/>
          <ac:graphicFrameMkLst>
            <pc:docMk/>
            <pc:sldMk cId="523684101" sldId="274"/>
            <ac:graphicFrameMk id="8" creationId="{1F7C45F6-040D-38EC-8CC5-BFF7CE3DF4D7}"/>
          </ac:graphicFrameMkLst>
        </pc:graphicFrameChg>
      </pc:sldChg>
    </pc:docChg>
  </pc:docChgLst>
  <pc:docChgLst>
    <pc:chgData name="Hawkins III, William (hawkinwh)" userId="ec354a2a-97ff-44c9-b22d-7f8d9c24be8d" providerId="ADAL" clId="{5DE6668C-4252-4513-84AF-56115230CFD7}"/>
    <pc:docChg chg="undo custSel addSld delSld modSld">
      <pc:chgData name="Hawkins III, William (hawkinwh)" userId="ec354a2a-97ff-44c9-b22d-7f8d9c24be8d" providerId="ADAL" clId="{5DE6668C-4252-4513-84AF-56115230CFD7}" dt="2022-05-24T18:32:38.291" v="329"/>
      <pc:docMkLst>
        <pc:docMk/>
      </pc:docMkLst>
      <pc:sldChg chg="modSp mod">
        <pc:chgData name="Hawkins III, William (hawkinwh)" userId="ec354a2a-97ff-44c9-b22d-7f8d9c24be8d" providerId="ADAL" clId="{5DE6668C-4252-4513-84AF-56115230CFD7}" dt="2022-05-24T16:17:14.059" v="1" actId="20577"/>
        <pc:sldMkLst>
          <pc:docMk/>
          <pc:sldMk cId="1323747461" sldId="256"/>
        </pc:sldMkLst>
        <pc:spChg chg="mod">
          <ac:chgData name="Hawkins III, William (hawkinwh)" userId="ec354a2a-97ff-44c9-b22d-7f8d9c24be8d" providerId="ADAL" clId="{5DE6668C-4252-4513-84AF-56115230CFD7}" dt="2022-05-24T16:17:14.059" v="1" actId="20577"/>
          <ac:spMkLst>
            <pc:docMk/>
            <pc:sldMk cId="1323747461" sldId="256"/>
            <ac:spMk id="2" creationId="{00000000-0000-0000-0000-000000000000}"/>
          </ac:spMkLst>
        </pc:spChg>
      </pc:sldChg>
      <pc:sldChg chg="addSp">
        <pc:chgData name="Hawkins III, William (hawkinwh)" userId="ec354a2a-97ff-44c9-b22d-7f8d9c24be8d" providerId="ADAL" clId="{5DE6668C-4252-4513-84AF-56115230CFD7}" dt="2022-05-24T18:07:14.148" v="328"/>
        <pc:sldMkLst>
          <pc:docMk/>
          <pc:sldMk cId="3519125308" sldId="257"/>
        </pc:sldMkLst>
        <pc:inkChg chg="add">
          <ac:chgData name="Hawkins III, William (hawkinwh)" userId="ec354a2a-97ff-44c9-b22d-7f8d9c24be8d" providerId="ADAL" clId="{5DE6668C-4252-4513-84AF-56115230CFD7}" dt="2022-05-24T18:07:14.148" v="328"/>
          <ac:inkMkLst>
            <pc:docMk/>
            <pc:sldMk cId="3519125308" sldId="257"/>
            <ac:inkMk id="4" creationId="{F561E5BB-3D27-DFAF-A518-AF815466DF36}"/>
          </ac:inkMkLst>
        </pc:inkChg>
      </pc:sldChg>
      <pc:sldChg chg="del">
        <pc:chgData name="Hawkins III, William (hawkinwh)" userId="ec354a2a-97ff-44c9-b22d-7f8d9c24be8d" providerId="ADAL" clId="{5DE6668C-4252-4513-84AF-56115230CFD7}" dt="2022-05-24T16:17:24.603" v="2" actId="47"/>
        <pc:sldMkLst>
          <pc:docMk/>
          <pc:sldMk cId="1589006940" sldId="258"/>
        </pc:sldMkLst>
      </pc:sldChg>
      <pc:sldChg chg="addSp modSp mod">
        <pc:chgData name="Hawkins III, William (hawkinwh)" userId="ec354a2a-97ff-44c9-b22d-7f8d9c24be8d" providerId="ADAL" clId="{5DE6668C-4252-4513-84AF-56115230CFD7}" dt="2022-05-24T18:07:14.148" v="328"/>
        <pc:sldMkLst>
          <pc:docMk/>
          <pc:sldMk cId="452057931" sldId="263"/>
        </pc:sldMkLst>
        <pc:spChg chg="mod">
          <ac:chgData name="Hawkins III, William (hawkinwh)" userId="ec354a2a-97ff-44c9-b22d-7f8d9c24be8d" providerId="ADAL" clId="{5DE6668C-4252-4513-84AF-56115230CFD7}" dt="2022-05-24T16:43:15.724" v="196" actId="27636"/>
          <ac:spMkLst>
            <pc:docMk/>
            <pc:sldMk cId="452057931" sldId="263"/>
            <ac:spMk id="3" creationId="{7FC7EB45-F12F-467D-A393-960B2A29095D}"/>
          </ac:spMkLst>
        </pc:spChg>
        <pc:inkChg chg="add">
          <ac:chgData name="Hawkins III, William (hawkinwh)" userId="ec354a2a-97ff-44c9-b22d-7f8d9c24be8d" providerId="ADAL" clId="{5DE6668C-4252-4513-84AF-56115230CFD7}" dt="2022-05-24T18:07:14.148" v="328"/>
          <ac:inkMkLst>
            <pc:docMk/>
            <pc:sldMk cId="452057931" sldId="263"/>
            <ac:inkMk id="4" creationId="{ED3BCB10-2AAF-8184-F690-33AB456DC558}"/>
          </ac:inkMkLst>
        </pc:inkChg>
      </pc:sldChg>
      <pc:sldChg chg="del">
        <pc:chgData name="Hawkins III, William (hawkinwh)" userId="ec354a2a-97ff-44c9-b22d-7f8d9c24be8d" providerId="ADAL" clId="{5DE6668C-4252-4513-84AF-56115230CFD7}" dt="2022-05-24T16:17:24.603" v="2" actId="47"/>
        <pc:sldMkLst>
          <pc:docMk/>
          <pc:sldMk cId="1274737894" sldId="267"/>
        </pc:sldMkLst>
      </pc:sldChg>
      <pc:sldChg chg="addSp modSp mod">
        <pc:chgData name="Hawkins III, William (hawkinwh)" userId="ec354a2a-97ff-44c9-b22d-7f8d9c24be8d" providerId="ADAL" clId="{5DE6668C-4252-4513-84AF-56115230CFD7}" dt="2022-05-24T18:32:38.291" v="329"/>
        <pc:sldMkLst>
          <pc:docMk/>
          <pc:sldMk cId="682595757" sldId="268"/>
        </pc:sldMkLst>
        <pc:spChg chg="mod">
          <ac:chgData name="Hawkins III, William (hawkinwh)" userId="ec354a2a-97ff-44c9-b22d-7f8d9c24be8d" providerId="ADAL" clId="{5DE6668C-4252-4513-84AF-56115230CFD7}" dt="2022-05-24T17:15:53.524" v="272" actId="27636"/>
          <ac:spMkLst>
            <pc:docMk/>
            <pc:sldMk cId="682595757" sldId="268"/>
            <ac:spMk id="3" creationId="{20D28A26-DF94-4618-A0CC-33309E6F27BF}"/>
          </ac:spMkLst>
        </pc:spChg>
        <pc:inkChg chg="add">
          <ac:chgData name="Hawkins III, William (hawkinwh)" userId="ec354a2a-97ff-44c9-b22d-7f8d9c24be8d" providerId="ADAL" clId="{5DE6668C-4252-4513-84AF-56115230CFD7}" dt="2022-05-24T18:32:38.291" v="329"/>
          <ac:inkMkLst>
            <pc:docMk/>
            <pc:sldMk cId="682595757" sldId="268"/>
            <ac:inkMk id="4" creationId="{209C1530-004F-A01F-1144-654A1505E64A}"/>
          </ac:inkMkLst>
        </pc:inkChg>
      </pc:sldChg>
      <pc:sldChg chg="addSp modSp mod">
        <pc:chgData name="Hawkins III, William (hawkinwh)" userId="ec354a2a-97ff-44c9-b22d-7f8d9c24be8d" providerId="ADAL" clId="{5DE6668C-4252-4513-84AF-56115230CFD7}" dt="2022-05-24T18:32:38.291" v="329"/>
        <pc:sldMkLst>
          <pc:docMk/>
          <pc:sldMk cId="939010068" sldId="269"/>
        </pc:sldMkLst>
        <pc:spChg chg="mod">
          <ac:chgData name="Hawkins III, William (hawkinwh)" userId="ec354a2a-97ff-44c9-b22d-7f8d9c24be8d" providerId="ADAL" clId="{5DE6668C-4252-4513-84AF-56115230CFD7}" dt="2022-05-24T17:16:42.270" v="327" actId="20577"/>
          <ac:spMkLst>
            <pc:docMk/>
            <pc:sldMk cId="939010068" sldId="269"/>
            <ac:spMk id="3" creationId="{0DA2F816-198C-4351-BB43-71FFC56D75CF}"/>
          </ac:spMkLst>
        </pc:spChg>
        <pc:inkChg chg="add">
          <ac:chgData name="Hawkins III, William (hawkinwh)" userId="ec354a2a-97ff-44c9-b22d-7f8d9c24be8d" providerId="ADAL" clId="{5DE6668C-4252-4513-84AF-56115230CFD7}" dt="2022-05-24T18:32:38.291" v="329"/>
          <ac:inkMkLst>
            <pc:docMk/>
            <pc:sldMk cId="939010068" sldId="269"/>
            <ac:inkMk id="4" creationId="{E56F50BE-BB01-2B97-EE71-32706A3A40D1}"/>
          </ac:inkMkLst>
        </pc:inkChg>
      </pc:sldChg>
      <pc:sldChg chg="modSp add mod">
        <pc:chgData name="Hawkins III, William (hawkinwh)" userId="ec354a2a-97ff-44c9-b22d-7f8d9c24be8d" providerId="ADAL" clId="{5DE6668C-4252-4513-84AF-56115230CFD7}" dt="2022-05-24T17:14:58.623" v="198" actId="27636"/>
        <pc:sldMkLst>
          <pc:docMk/>
          <pc:sldMk cId="1438683222" sldId="270"/>
        </pc:sldMkLst>
        <pc:spChg chg="mod">
          <ac:chgData name="Hawkins III, William (hawkinwh)" userId="ec354a2a-97ff-44c9-b22d-7f8d9c24be8d" providerId="ADAL" clId="{5DE6668C-4252-4513-84AF-56115230CFD7}" dt="2022-05-24T17:14:58.623" v="198" actId="27636"/>
          <ac:spMkLst>
            <pc:docMk/>
            <pc:sldMk cId="1438683222" sldId="270"/>
            <ac:spMk id="2" creationId="{6F82C8DC-7CDE-D4DD-0086-39321C8DCE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F62998AC-8C26-4495-8D84-0873DAF6867D}" type="datetimeFigureOut">
              <a:rPr lang="en-IN" smtClean="0"/>
              <a:t>24-07-2023</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2B3EA15D-1FF3-4391-B250-3640DB6C02CE}" type="slidenum">
              <a:rPr lang="en-IN" smtClean="0"/>
              <a:t>‹#›</a:t>
            </a:fld>
            <a:endParaRPr lang="en-IN"/>
          </a:p>
        </p:txBody>
      </p:sp>
    </p:spTree>
    <p:extLst>
      <p:ext uri="{BB962C8B-B14F-4D97-AF65-F5344CB8AC3E}">
        <p14:creationId xmlns:p14="http://schemas.microsoft.com/office/powerpoint/2010/main" val="111373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0C03-CB59-4084-9F5A-DCBC5E2C687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06F903F-1E97-4B7F-A5BB-646A2936EF4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80CCF5D-0527-4749-892A-400380ACE6BD}"/>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4A49A2BD-CE6D-48A7-88DF-EDA16678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2FFE3-DE14-460F-8A47-125646F6EB99}"/>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3791995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7A37-18EF-4411-B856-6902F92E1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AA407-1746-496A-8173-ED8C605581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8AAED-0DED-418B-BE95-DBF55F6C3FD0}"/>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F9402404-0857-47B8-B242-53D4E3746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E31B-6150-4D71-8891-CB5DB8022AC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2302620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3605-84FA-413C-8A5A-7BF4956179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F453AC-7E88-47F0-8BCE-D212F689113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995796-C7F6-46C3-82F6-49A3CA26B813}"/>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51481947-7D1E-4F17-ACA0-E058A6EB9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470BF-FBEA-4FB5-A77C-164FA1D6C1E2}"/>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381521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476C-A6E6-4080-B649-C721C3A37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AE3C0-8481-45A5-803F-05442CE2004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5BF74-714D-486F-A387-7DE19D17FDA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4E41CD-A3F5-47CA-8FD2-D75A087457BB}"/>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6" name="Footer Placeholder 5">
            <a:extLst>
              <a:ext uri="{FF2B5EF4-FFF2-40B4-BE49-F238E27FC236}">
                <a16:creationId xmlns:a16="http://schemas.microsoft.com/office/drawing/2014/main" id="{4C2A0B44-32E5-47DF-AC03-D9982E625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9EDDB-7676-4CB4-806B-369E20EFA712}"/>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437433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FE54-2D86-494A-999B-496B8E9C488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3BBF4-4A46-4554-BA6C-2D34F341C6A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7C15824-128A-40A7-AB9A-23A8902B076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BC2B5F-9AC0-4DC2-B304-5074295C2A3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3E539-BDCB-40DB-B17A-A7545867913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F1B03-FFF1-43B0-B4A0-C4FE3DC630C8}"/>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8" name="Footer Placeholder 7">
            <a:extLst>
              <a:ext uri="{FF2B5EF4-FFF2-40B4-BE49-F238E27FC236}">
                <a16:creationId xmlns:a16="http://schemas.microsoft.com/office/drawing/2014/main" id="{E2F28EF0-7D35-4FD7-B6D1-B24002AA9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C866B-1334-420B-90F6-E54D4B1FAF8F}"/>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594466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061-8DBE-49E4-99D9-BED4BDEB32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F3D305-B80C-4199-88CB-D3909D8DA838}"/>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4" name="Footer Placeholder 3">
            <a:extLst>
              <a:ext uri="{FF2B5EF4-FFF2-40B4-BE49-F238E27FC236}">
                <a16:creationId xmlns:a16="http://schemas.microsoft.com/office/drawing/2014/main" id="{C2AB9F60-8198-4CA0-B58B-856D47596F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8CDFF-E5F8-489A-8202-80E480BB179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049012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09598-F289-41BA-838E-14119FA7AD8E}"/>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3" name="Footer Placeholder 2">
            <a:extLst>
              <a:ext uri="{FF2B5EF4-FFF2-40B4-BE49-F238E27FC236}">
                <a16:creationId xmlns:a16="http://schemas.microsoft.com/office/drawing/2014/main" id="{A3CCCE74-C4EA-4711-BB8F-4F57940FF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1D12F3-EEEE-46B2-A623-DB1079354C59}"/>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760767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7794-3905-441B-BA26-9C3DD216DA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6F8DB6-3EC2-4DBD-983C-A0D5FD60354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5B10E-40FC-4777-B236-D3CA7E2F2D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BA87B8A-DCDF-4092-93E3-8DC71BC415B6}"/>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6" name="Footer Placeholder 5">
            <a:extLst>
              <a:ext uri="{FF2B5EF4-FFF2-40B4-BE49-F238E27FC236}">
                <a16:creationId xmlns:a16="http://schemas.microsoft.com/office/drawing/2014/main" id="{0409C34D-C73C-4C60-971B-2F44FE85A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D00C1-B6F4-47BE-A660-1A61F83587FF}"/>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35033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6B70-6F07-4BB4-A86F-EC0C26FF7AC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134FFE5-CA40-49C6-8E7C-88EBD8D5B1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395F8DC-0C38-48DD-A599-BEEC216D99E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86EA28E-97AB-45DE-A670-4370460F91AD}"/>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6" name="Footer Placeholder 5">
            <a:extLst>
              <a:ext uri="{FF2B5EF4-FFF2-40B4-BE49-F238E27FC236}">
                <a16:creationId xmlns:a16="http://schemas.microsoft.com/office/drawing/2014/main" id="{F8FEC56D-2DF0-43C7-A00E-FB6A8449D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16B02-F400-4EDD-AEBB-4C221CA17FF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34152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5BAC-38C0-4086-B2A7-268B7CAA5D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87CFE-34EC-4E39-9573-08B5854ED2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15993-2011-4B12-B688-F09EE0E4BA24}"/>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5AA01EA9-B120-4867-9F57-E69AF120C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082A0-A667-4436-AF65-BB08EB160234}"/>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2893177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749BC9-121F-48E7-9459-F342AA1E482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05DC3E-AE71-4325-B33E-7A4A1E38BDE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0238F-E44A-45F7-A344-A8F0399DA9E9}"/>
              </a:ext>
            </a:extLst>
          </p:cNvPr>
          <p:cNvSpPr>
            <a:spLocks noGrp="1"/>
          </p:cNvSpPr>
          <p:nvPr>
            <p:ph type="dt" sz="half" idx="10"/>
          </p:nvPr>
        </p:nvSpPr>
        <p:spPr/>
        <p:txBody>
          <a:body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5CE29F7E-7CA6-43DF-AF66-76FD44B50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2C07A-345F-45DF-9B7D-C2E356FE9347}"/>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64284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033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97472"/>
            <a:ext cx="8229600" cy="25312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7/24/2023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374523-339E-4715-9E91-6736CB71E81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BF0967-7D69-4B12-AF1E-4EF3BC0DFCB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02CD-59A1-445E-B1A6-0AEEE9E068D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9817BC3-0D95-42A8-BFA2-EE323BD75C3F}" type="datetimeFigureOut">
              <a:rPr lang="en-US" smtClean="0"/>
              <a:t>7/24/2023</a:t>
            </a:fld>
            <a:endParaRPr lang="en-US"/>
          </a:p>
        </p:txBody>
      </p:sp>
      <p:sp>
        <p:nvSpPr>
          <p:cNvPr id="5" name="Footer Placeholder 4">
            <a:extLst>
              <a:ext uri="{FF2B5EF4-FFF2-40B4-BE49-F238E27FC236}">
                <a16:creationId xmlns:a16="http://schemas.microsoft.com/office/drawing/2014/main" id="{4EF38329-46A9-4C89-B34C-1909B848BEA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269E4F-A0B3-47AA-9152-979F9A4CEA5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A63F113-92FB-41C7-930E-1EBB303AD908}" type="slidenum">
              <a:rPr lang="en-US" smtClean="0"/>
              <a:t>‹#›</a:t>
            </a:fld>
            <a:endParaRPr lang="en-US"/>
          </a:p>
        </p:txBody>
      </p:sp>
    </p:spTree>
    <p:extLst>
      <p:ext uri="{BB962C8B-B14F-4D97-AF65-F5344CB8AC3E}">
        <p14:creationId xmlns:p14="http://schemas.microsoft.com/office/powerpoint/2010/main" val="997313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Arial"/>
              </a:rPr>
              <a:t>CS3003: Logic / Declarative Programming</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endParaRPr lang="en-US" dirty="0">
              <a:cs typeface="Times New Roman"/>
            </a:endParaRPr>
          </a:p>
        </p:txBody>
      </p:sp>
      <p:pic>
        <p:nvPicPr>
          <p:cNvPr id="5" name="Picture 4" descr="Icon&#10;&#10;Description automatically generated">
            <a:extLst>
              <a:ext uri="{FF2B5EF4-FFF2-40B4-BE49-F238E27FC236}">
                <a16:creationId xmlns:a16="http://schemas.microsoft.com/office/drawing/2014/main" id="{0C00770E-E9DA-6C9C-EEAF-EA29AE3C44E0}"/>
              </a:ext>
            </a:extLst>
          </p:cNvPr>
          <p:cNvPicPr>
            <a:picLocks noChangeAspect="1"/>
          </p:cNvPicPr>
          <p:nvPr/>
        </p:nvPicPr>
        <p:blipFill>
          <a:blip r:embed="rId2"/>
          <a:stretch>
            <a:fillRect/>
          </a:stretch>
        </p:blipFill>
        <p:spPr>
          <a:xfrm>
            <a:off x="3918857" y="3911281"/>
            <a:ext cx="609600" cy="609600"/>
          </a:xfrm>
          <a:prstGeom prst="rect">
            <a:avLst/>
          </a:prstGeom>
        </p:spPr>
      </p:pic>
      <p:pic>
        <p:nvPicPr>
          <p:cNvPr id="7" name="Picture 6" descr="Colored yarn balls and knitted textiles">
            <a:extLst>
              <a:ext uri="{FF2B5EF4-FFF2-40B4-BE49-F238E27FC236}">
                <a16:creationId xmlns:a16="http://schemas.microsoft.com/office/drawing/2014/main" id="{3DD90E5A-5A0E-A385-1979-C3E1ABB56A8C}"/>
              </a:ext>
            </a:extLst>
          </p:cNvPr>
          <p:cNvPicPr>
            <a:picLocks noChangeAspect="1"/>
          </p:cNvPicPr>
          <p:nvPr/>
        </p:nvPicPr>
        <p:blipFill>
          <a:blip r:embed="rId3"/>
          <a:stretch>
            <a:fillRect/>
          </a:stretch>
        </p:blipFill>
        <p:spPr>
          <a:xfrm>
            <a:off x="5065951" y="3924300"/>
            <a:ext cx="807312" cy="596581"/>
          </a:xfrm>
          <a:prstGeom prst="rect">
            <a:avLst/>
          </a:prstGeom>
        </p:spPr>
      </p:pic>
    </p:spTree>
    <p:extLst>
      <p:ext uri="{BB962C8B-B14F-4D97-AF65-F5344CB8AC3E}">
        <p14:creationId xmlns:p14="http://schemas.microsoft.com/office/powerpoint/2010/main" val="1323747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Backtracking</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8703B56D-A8A1-3148-DCCC-FCDCB880EF8B}"/>
              </a:ext>
            </a:extLst>
          </p:cNvPr>
          <p:cNvSpPr>
            <a:spLocks noGrp="1"/>
          </p:cNvSpPr>
          <p:nvPr>
            <p:ph idx="1"/>
          </p:nvPr>
        </p:nvSpPr>
        <p:spPr/>
        <p:txBody>
          <a:bodyPr>
            <a:normAutofit fontScale="85000" lnSpcReduction="20000"/>
          </a:bodyPr>
          <a:lstStyle/>
          <a:p>
            <a:r>
              <a:rPr lang="en-US" i="1" dirty="0"/>
              <a:t>backtracking</a:t>
            </a:r>
            <a:r>
              <a:rPr lang="en-US" dirty="0"/>
              <a:t>: Search process used by Prolog. If a predicate offers multiple clauses to solve a goal, they are tried one-by-one until one succeeds. If a subsequent part of the proof is not satisfied with the resulting variable binding, it may ask for an alternative solution, causing Prolog to reject the previously chosen clause and try the next one.</a:t>
            </a:r>
            <a:endParaRPr lang="en-IN" dirty="0"/>
          </a:p>
        </p:txBody>
      </p:sp>
    </p:spTree>
    <p:extLst>
      <p:ext uri="{BB962C8B-B14F-4D97-AF65-F5344CB8AC3E}">
        <p14:creationId xmlns:p14="http://schemas.microsoft.com/office/powerpoint/2010/main" val="151972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Choice points</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8703B56D-A8A1-3148-DCCC-FCDCB880EF8B}"/>
              </a:ext>
            </a:extLst>
          </p:cNvPr>
          <p:cNvSpPr>
            <a:spLocks noGrp="1"/>
          </p:cNvSpPr>
          <p:nvPr>
            <p:ph idx="1"/>
          </p:nvPr>
        </p:nvSpPr>
        <p:spPr/>
        <p:txBody>
          <a:bodyPr>
            <a:normAutofit fontScale="85000" lnSpcReduction="20000"/>
          </a:bodyPr>
          <a:lstStyle/>
          <a:p>
            <a:r>
              <a:rPr lang="en-US" dirty="0"/>
              <a:t>A choice point represents a choice in the search for a solution. Choice points are created if multiple clauses match a query or using disjunction (;/2). On backtracking, the execution state of the most recent choice point is restored and search continues with the next alternative (i.e., next clause or second branch of ;/2).</a:t>
            </a:r>
            <a:endParaRPr lang="en-IN" dirty="0"/>
          </a:p>
        </p:txBody>
      </p:sp>
    </p:spTree>
    <p:extLst>
      <p:ext uri="{BB962C8B-B14F-4D97-AF65-F5344CB8AC3E}">
        <p14:creationId xmlns:p14="http://schemas.microsoft.com/office/powerpoint/2010/main" val="119768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Example</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8703B56D-A8A1-3148-DCCC-FCDCB880EF8B}"/>
              </a:ext>
            </a:extLst>
          </p:cNvPr>
          <p:cNvSpPr>
            <a:spLocks noGrp="1"/>
          </p:cNvSpPr>
          <p:nvPr>
            <p:ph idx="1"/>
          </p:nvPr>
        </p:nvSpPr>
        <p:spPr/>
        <p:txBody>
          <a:bodyPr>
            <a:normAutofit/>
          </a:bodyPr>
          <a:lstStyle/>
          <a:p>
            <a:endParaRPr lang="en-IN" dirty="0"/>
          </a:p>
        </p:txBody>
      </p:sp>
    </p:spTree>
    <p:extLst>
      <p:ext uri="{BB962C8B-B14F-4D97-AF65-F5344CB8AC3E}">
        <p14:creationId xmlns:p14="http://schemas.microsoft.com/office/powerpoint/2010/main" val="26496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Visualization</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Content Placeholder 3" descr="A diagram of a flowchart&#10;&#10;Description automatically generated">
            <a:extLst>
              <a:ext uri="{FF2B5EF4-FFF2-40B4-BE49-F238E27FC236}">
                <a16:creationId xmlns:a16="http://schemas.microsoft.com/office/drawing/2014/main" id="{6AF55966-297C-AD6B-4111-FB0DC123EA97}"/>
              </a:ext>
            </a:extLst>
          </p:cNvPr>
          <p:cNvPicPr>
            <a:picLocks noGrp="1" noChangeAspect="1"/>
          </p:cNvPicPr>
          <p:nvPr>
            <p:ph idx="1"/>
          </p:nvPr>
        </p:nvPicPr>
        <p:blipFill>
          <a:blip r:embed="rId2"/>
          <a:stretch>
            <a:fillRect/>
          </a:stretch>
        </p:blipFill>
        <p:spPr>
          <a:xfrm>
            <a:off x="3335394" y="1497012"/>
            <a:ext cx="2379861" cy="3244473"/>
          </a:xfrm>
        </p:spPr>
      </p:pic>
    </p:spTree>
    <p:extLst>
      <p:ext uri="{BB962C8B-B14F-4D97-AF65-F5344CB8AC3E}">
        <p14:creationId xmlns:p14="http://schemas.microsoft.com/office/powerpoint/2010/main" val="11638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Generating Integers</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245C5FCA-DA5D-51CA-551E-A879A39EBB8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203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Generating Integers</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AABB6C4A-24A1-8930-2D9E-470A5EC388F1}"/>
              </a:ext>
            </a:extLst>
          </p:cNvPr>
          <p:cNvPicPr>
            <a:picLocks noGrp="1" noChangeAspect="1"/>
          </p:cNvPicPr>
          <p:nvPr>
            <p:ph idx="1"/>
          </p:nvPr>
        </p:nvPicPr>
        <p:blipFill>
          <a:blip r:embed="rId2"/>
          <a:stretch>
            <a:fillRect/>
          </a:stretch>
        </p:blipFill>
        <p:spPr>
          <a:xfrm>
            <a:off x="2064881" y="1328652"/>
            <a:ext cx="5131558" cy="3311548"/>
          </a:xfrm>
        </p:spPr>
      </p:pic>
    </p:spTree>
    <p:extLst>
      <p:ext uri="{BB962C8B-B14F-4D97-AF65-F5344CB8AC3E}">
        <p14:creationId xmlns:p14="http://schemas.microsoft.com/office/powerpoint/2010/main" val="40233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fontScale="90000"/>
          </a:bodyPr>
          <a:lstStyle/>
          <a:p>
            <a:r>
              <a:rPr lang="en-IN" dirty="0"/>
              <a:t>Generating Integers – Tail Recursion</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245C5FCA-DA5D-51CA-551E-A879A39EBB80}"/>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830747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US" dirty="0"/>
              <a:t>What How Continuum</a:t>
            </a:r>
            <a:endParaRPr lang="en-IN" dirty="0"/>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Content Placeholder 3" descr="A black background with purple and yellow symbols&#10;&#10;Description automatically generated">
            <a:extLst>
              <a:ext uri="{FF2B5EF4-FFF2-40B4-BE49-F238E27FC236}">
                <a16:creationId xmlns:a16="http://schemas.microsoft.com/office/drawing/2014/main" id="{A940DBEA-A71F-B49B-E9E0-04538F7F9F4E}"/>
              </a:ext>
            </a:extLst>
          </p:cNvPr>
          <p:cNvPicPr>
            <a:picLocks noGrp="1" noChangeAspect="1"/>
          </p:cNvPicPr>
          <p:nvPr>
            <p:ph idx="1"/>
          </p:nvPr>
        </p:nvPicPr>
        <p:blipFill>
          <a:blip r:embed="rId2"/>
          <a:stretch>
            <a:fillRect/>
          </a:stretch>
        </p:blipFill>
        <p:spPr>
          <a:xfrm>
            <a:off x="457200" y="2187028"/>
            <a:ext cx="8229600" cy="1443186"/>
          </a:xfrm>
        </p:spPr>
      </p:pic>
    </p:spTree>
    <p:extLst>
      <p:ext uri="{BB962C8B-B14F-4D97-AF65-F5344CB8AC3E}">
        <p14:creationId xmlns:p14="http://schemas.microsoft.com/office/powerpoint/2010/main" val="2627989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US" dirty="0"/>
              <a:t>Prolog program components</a:t>
            </a:r>
            <a:endParaRPr lang="en-IN" dirty="0"/>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947CBF9C-5274-439F-5600-9129D1FF909A}"/>
              </a:ext>
            </a:extLst>
          </p:cNvPr>
          <p:cNvSpPr>
            <a:spLocks noGrp="1"/>
          </p:cNvSpPr>
          <p:nvPr>
            <p:ph idx="1"/>
          </p:nvPr>
        </p:nvSpPr>
        <p:spPr/>
        <p:txBody>
          <a:bodyPr/>
          <a:lstStyle/>
          <a:p>
            <a:r>
              <a:rPr lang="en-US" dirty="0"/>
              <a:t>Facts</a:t>
            </a:r>
          </a:p>
          <a:p>
            <a:r>
              <a:rPr lang="en-US" dirty="0"/>
              <a:t>Rules</a:t>
            </a:r>
          </a:p>
          <a:p>
            <a:r>
              <a:rPr lang="en-US" dirty="0"/>
              <a:t>Queries</a:t>
            </a:r>
            <a:endParaRPr lang="en-IN" dirty="0"/>
          </a:p>
        </p:txBody>
      </p:sp>
    </p:spTree>
    <p:extLst>
      <p:ext uri="{BB962C8B-B14F-4D97-AF65-F5344CB8AC3E}">
        <p14:creationId xmlns:p14="http://schemas.microsoft.com/office/powerpoint/2010/main" val="123110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Syntactic elements in </a:t>
            </a:r>
            <a:r>
              <a:rPr lang="en-IN" dirty="0" err="1"/>
              <a:t>Prolog</a:t>
            </a:r>
            <a:endParaRPr lang="en-IN" dirty="0"/>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947CBF9C-5274-439F-5600-9129D1FF909A}"/>
              </a:ext>
            </a:extLst>
          </p:cNvPr>
          <p:cNvSpPr>
            <a:spLocks noGrp="1"/>
          </p:cNvSpPr>
          <p:nvPr>
            <p:ph idx="1"/>
          </p:nvPr>
        </p:nvSpPr>
        <p:spPr/>
        <p:txBody>
          <a:bodyPr>
            <a:normAutofit fontScale="70000" lnSpcReduction="20000"/>
          </a:bodyPr>
          <a:lstStyle/>
          <a:p>
            <a:pPr>
              <a:buFont typeface="+mj-lt"/>
              <a:buAutoNum type="arabicPeriod"/>
            </a:pPr>
            <a:r>
              <a:rPr lang="en-US" dirty="0"/>
              <a:t>Atoms: The most fundamental unit of a Prolog program. They are simply symbols. </a:t>
            </a:r>
            <a:r>
              <a:rPr lang="en-US" i="1" dirty="0"/>
              <a:t>Usually </a:t>
            </a:r>
            <a:r>
              <a:rPr lang="en-US" dirty="0"/>
              <a:t>they are simply sequences of characters that begin with a lowercase letter. However, atoms can contain spaces (in which case they are enclosed in 's) and they can start with uppercase letters (in which case they are wrapped with 's).</a:t>
            </a:r>
          </a:p>
          <a:p>
            <a:pPr>
              <a:buFont typeface="+mj-lt"/>
              <a:buAutoNum type="arabicPeriod"/>
            </a:pPr>
            <a:r>
              <a:rPr lang="en-US" dirty="0"/>
              <a:t>Variables: Like atoms, but variables always start with uppercase letters.</a:t>
            </a:r>
          </a:p>
          <a:p>
            <a:pPr>
              <a:buFont typeface="+mj-lt"/>
              <a:buAutoNum type="arabicPeriod"/>
            </a:pPr>
            <a:r>
              <a:rPr lang="en-US" dirty="0"/>
              <a:t>Functors: Like atoms, but functors define relationships/facts.</a:t>
            </a:r>
          </a:p>
          <a:p>
            <a:endParaRPr lang="en-IN" dirty="0"/>
          </a:p>
        </p:txBody>
      </p:sp>
    </p:spTree>
    <p:extLst>
      <p:ext uri="{BB962C8B-B14F-4D97-AF65-F5344CB8AC3E}">
        <p14:creationId xmlns:p14="http://schemas.microsoft.com/office/powerpoint/2010/main" val="374845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Example facts</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947CBF9C-5274-439F-5600-9129D1FF909A}"/>
              </a:ext>
            </a:extLst>
          </p:cNvPr>
          <p:cNvSpPr>
            <a:spLocks noGrp="1"/>
          </p:cNvSpPr>
          <p:nvPr>
            <p:ph idx="1"/>
          </p:nvPr>
        </p:nvSpPr>
        <p:spPr/>
        <p:txBody>
          <a:bodyPr>
            <a:normAutofit fontScale="92500" lnSpcReduction="10000"/>
          </a:bodyPr>
          <a:lstStyle/>
          <a:p>
            <a:pPr>
              <a:buFont typeface="+mj-lt"/>
              <a:buAutoNum type="arabicPeriod"/>
            </a:pPr>
            <a:r>
              <a:rPr lang="en-IN" dirty="0"/>
              <a:t>takes(jane, cs4999). </a:t>
            </a:r>
          </a:p>
          <a:p>
            <a:pPr>
              <a:buFont typeface="+mj-lt"/>
              <a:buAutoNum type="arabicPeriod"/>
            </a:pPr>
            <a:r>
              <a:rPr lang="en-IN" dirty="0"/>
              <a:t>takes(</a:t>
            </a:r>
            <a:r>
              <a:rPr lang="en-IN" dirty="0" err="1"/>
              <a:t>alicia</a:t>
            </a:r>
            <a:r>
              <a:rPr lang="en-IN" dirty="0"/>
              <a:t>, cs2020). </a:t>
            </a:r>
          </a:p>
          <a:p>
            <a:pPr>
              <a:buFont typeface="+mj-lt"/>
              <a:buAutoNum type="arabicPeriod"/>
            </a:pPr>
            <a:r>
              <a:rPr lang="en-IN" dirty="0"/>
              <a:t>takes(</a:t>
            </a:r>
            <a:r>
              <a:rPr lang="en-IN" dirty="0" err="1"/>
              <a:t>alice</a:t>
            </a:r>
            <a:r>
              <a:rPr lang="en-IN" dirty="0"/>
              <a:t>, cs4000). </a:t>
            </a:r>
          </a:p>
          <a:p>
            <a:pPr>
              <a:buFont typeface="+mj-lt"/>
              <a:buAutoNum type="arabicPeriod"/>
            </a:pPr>
            <a:r>
              <a:rPr lang="en-IN" dirty="0"/>
              <a:t>takes(</a:t>
            </a:r>
            <a:r>
              <a:rPr lang="en-IN" dirty="0" err="1"/>
              <a:t>mary</a:t>
            </a:r>
            <a:r>
              <a:rPr lang="en-IN" dirty="0"/>
              <a:t>, cs1021). </a:t>
            </a:r>
          </a:p>
          <a:p>
            <a:pPr>
              <a:buFont typeface="+mj-lt"/>
              <a:buAutoNum type="arabicPeriod"/>
            </a:pPr>
            <a:r>
              <a:rPr lang="en-IN" dirty="0"/>
              <a:t>takes(bob, cs1021)..</a:t>
            </a:r>
            <a:endParaRPr lang="en-US" dirty="0"/>
          </a:p>
          <a:p>
            <a:endParaRPr lang="en-IN" dirty="0"/>
          </a:p>
        </p:txBody>
      </p:sp>
    </p:spTree>
    <p:extLst>
      <p:ext uri="{BB962C8B-B14F-4D97-AF65-F5344CB8AC3E}">
        <p14:creationId xmlns:p14="http://schemas.microsoft.com/office/powerpoint/2010/main" val="354037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Syntactic elements in </a:t>
            </a:r>
            <a:r>
              <a:rPr lang="en-IN" dirty="0" err="1"/>
              <a:t>Prolog</a:t>
            </a:r>
            <a:endParaRPr lang="en-IN" dirty="0"/>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Content Placeholder 3" descr="A red arrow pointing to a black background&#10;&#10;Description automatically generated">
            <a:extLst>
              <a:ext uri="{FF2B5EF4-FFF2-40B4-BE49-F238E27FC236}">
                <a16:creationId xmlns:a16="http://schemas.microsoft.com/office/drawing/2014/main" id="{E23985C5-9BE0-7F1E-E201-FA39AA2CC152}"/>
              </a:ext>
            </a:extLst>
          </p:cNvPr>
          <p:cNvPicPr>
            <a:picLocks noGrp="1" noChangeAspect="1"/>
          </p:cNvPicPr>
          <p:nvPr>
            <p:ph idx="1"/>
          </p:nvPr>
        </p:nvPicPr>
        <p:blipFill>
          <a:blip r:embed="rId2"/>
          <a:stretch>
            <a:fillRect/>
          </a:stretch>
        </p:blipFill>
        <p:spPr>
          <a:xfrm>
            <a:off x="1309034" y="1724475"/>
            <a:ext cx="6525932" cy="2532062"/>
          </a:xfrm>
        </p:spPr>
      </p:pic>
    </p:spTree>
    <p:extLst>
      <p:ext uri="{BB962C8B-B14F-4D97-AF65-F5344CB8AC3E}">
        <p14:creationId xmlns:p14="http://schemas.microsoft.com/office/powerpoint/2010/main" val="2389254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Is this the same?</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947CBF9C-5274-439F-5600-9129D1FF909A}"/>
              </a:ext>
            </a:extLst>
          </p:cNvPr>
          <p:cNvSpPr>
            <a:spLocks noGrp="1"/>
          </p:cNvSpPr>
          <p:nvPr>
            <p:ph idx="1"/>
          </p:nvPr>
        </p:nvSpPr>
        <p:spPr/>
        <p:txBody>
          <a:bodyPr>
            <a:normAutofit fontScale="92500" lnSpcReduction="10000"/>
          </a:bodyPr>
          <a:lstStyle/>
          <a:p>
            <a:pPr>
              <a:buFont typeface="+mj-lt"/>
              <a:buAutoNum type="arabicPeriod"/>
            </a:pPr>
            <a:r>
              <a:rPr lang="en-IN" dirty="0" err="1"/>
              <a:t>tennis_shoes</a:t>
            </a:r>
            <a:r>
              <a:rPr lang="en-IN" dirty="0"/>
              <a:t>(jane, cs4999). </a:t>
            </a:r>
          </a:p>
          <a:p>
            <a:pPr>
              <a:buFont typeface="+mj-lt"/>
              <a:buAutoNum type="arabicPeriod"/>
            </a:pPr>
            <a:r>
              <a:rPr lang="en-IN" dirty="0" err="1"/>
              <a:t>tennis_shoes</a:t>
            </a:r>
            <a:r>
              <a:rPr lang="en-IN" dirty="0"/>
              <a:t>(</a:t>
            </a:r>
            <a:r>
              <a:rPr lang="en-IN" dirty="0" err="1"/>
              <a:t>alicia</a:t>
            </a:r>
            <a:r>
              <a:rPr lang="en-IN" dirty="0"/>
              <a:t>, cs2020). </a:t>
            </a:r>
          </a:p>
          <a:p>
            <a:pPr>
              <a:buFont typeface="+mj-lt"/>
              <a:buAutoNum type="arabicPeriod"/>
            </a:pPr>
            <a:r>
              <a:rPr lang="en-IN" dirty="0" err="1"/>
              <a:t>tennis_shoes</a:t>
            </a:r>
            <a:r>
              <a:rPr lang="en-IN" dirty="0"/>
              <a:t>(</a:t>
            </a:r>
            <a:r>
              <a:rPr lang="en-IN" dirty="0" err="1"/>
              <a:t>alice</a:t>
            </a:r>
            <a:r>
              <a:rPr lang="en-IN" dirty="0"/>
              <a:t>, cs4000). </a:t>
            </a:r>
          </a:p>
          <a:p>
            <a:pPr>
              <a:buFont typeface="+mj-lt"/>
              <a:buAutoNum type="arabicPeriod"/>
            </a:pPr>
            <a:r>
              <a:rPr lang="en-IN" dirty="0" err="1"/>
              <a:t>tennis_shoes</a:t>
            </a:r>
            <a:r>
              <a:rPr lang="en-IN" dirty="0"/>
              <a:t>(</a:t>
            </a:r>
            <a:r>
              <a:rPr lang="en-IN" dirty="0" err="1"/>
              <a:t>mary</a:t>
            </a:r>
            <a:r>
              <a:rPr lang="en-IN" dirty="0"/>
              <a:t>, cs1021). </a:t>
            </a:r>
          </a:p>
          <a:p>
            <a:pPr>
              <a:buFont typeface="+mj-lt"/>
              <a:buAutoNum type="arabicPeriod"/>
            </a:pPr>
            <a:r>
              <a:rPr lang="en-IN" dirty="0" err="1"/>
              <a:t>tennis_shoes</a:t>
            </a:r>
            <a:r>
              <a:rPr lang="en-IN" dirty="0"/>
              <a:t>(bob, cs1021)..</a:t>
            </a:r>
            <a:endParaRPr lang="en-US" dirty="0"/>
          </a:p>
        </p:txBody>
      </p:sp>
    </p:spTree>
    <p:extLst>
      <p:ext uri="{BB962C8B-B14F-4D97-AF65-F5344CB8AC3E}">
        <p14:creationId xmlns:p14="http://schemas.microsoft.com/office/powerpoint/2010/main" val="2300814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Lets try it out</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Content Placeholder 4">
            <a:extLst>
              <a:ext uri="{FF2B5EF4-FFF2-40B4-BE49-F238E27FC236}">
                <a16:creationId xmlns:a16="http://schemas.microsoft.com/office/drawing/2014/main" id="{947CBF9C-5274-439F-5600-9129D1FF909A}"/>
              </a:ext>
            </a:extLst>
          </p:cNvPr>
          <p:cNvSpPr>
            <a:spLocks noGrp="1"/>
          </p:cNvSpPr>
          <p:nvPr>
            <p:ph idx="1"/>
          </p:nvPr>
        </p:nvSpPr>
        <p:spPr/>
        <p:txBody>
          <a:bodyPr>
            <a:normAutofit/>
          </a:bodyPr>
          <a:lstStyle/>
          <a:p>
            <a:pPr>
              <a:buFont typeface="+mj-lt"/>
              <a:buAutoNum type="arabicPeriod"/>
            </a:pPr>
            <a:endParaRPr lang="en-US" dirty="0"/>
          </a:p>
        </p:txBody>
      </p:sp>
    </p:spTree>
    <p:extLst>
      <p:ext uri="{BB962C8B-B14F-4D97-AF65-F5344CB8AC3E}">
        <p14:creationId xmlns:p14="http://schemas.microsoft.com/office/powerpoint/2010/main" val="260344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normAutofit/>
          </a:bodyPr>
          <a:lstStyle/>
          <a:p>
            <a:r>
              <a:rPr lang="en-IN" dirty="0"/>
              <a:t>Format of a rule</a:t>
            </a:r>
          </a:p>
        </p:txBody>
      </p:sp>
      <p:sp>
        <p:nvSpPr>
          <p:cNvPr id="16" name="AutoShape 14" descr="LaTeX: \lambda">
            <a:extLst>
              <a:ext uri="{FF2B5EF4-FFF2-40B4-BE49-F238E27FC236}">
                <a16:creationId xmlns:a16="http://schemas.microsoft.com/office/drawing/2014/main" id="{4CEA3B12-4F53-DA29-A3AD-C03E4D1797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Content Placeholder 3" descr="A green arrow pointing to a black background&#10;&#10;Description automatically generated">
            <a:extLst>
              <a:ext uri="{FF2B5EF4-FFF2-40B4-BE49-F238E27FC236}">
                <a16:creationId xmlns:a16="http://schemas.microsoft.com/office/drawing/2014/main" id="{BA161CEF-B5BF-2A12-FD7D-D1DA29B53538}"/>
              </a:ext>
            </a:extLst>
          </p:cNvPr>
          <p:cNvPicPr>
            <a:picLocks noGrp="1" noChangeAspect="1"/>
          </p:cNvPicPr>
          <p:nvPr>
            <p:ph idx="1"/>
          </p:nvPr>
        </p:nvPicPr>
        <p:blipFill>
          <a:blip r:embed="rId2"/>
          <a:stretch>
            <a:fillRect/>
          </a:stretch>
        </p:blipFill>
        <p:spPr>
          <a:xfrm>
            <a:off x="2303853" y="1497013"/>
            <a:ext cx="4231493" cy="3233824"/>
          </a:xfrm>
        </p:spPr>
      </p:pic>
    </p:spTree>
    <p:extLst>
      <p:ext uri="{BB962C8B-B14F-4D97-AF65-F5344CB8AC3E}">
        <p14:creationId xmlns:p14="http://schemas.microsoft.com/office/powerpoint/2010/main" val="2335040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purl.org/dc/dcmitype/"/>
    <ds:schemaRef ds:uri="http://www.w3.org/XML/1998/namespace"/>
    <ds:schemaRef ds:uri="http://schemas.microsoft.com/sharepoint/v3/fields"/>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3813</TotalTime>
  <Words>339</Words>
  <Application>Microsoft Office PowerPoint</Application>
  <PresentationFormat>On-screen Show (16:9)</PresentationFormat>
  <Paragraphs>34</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Times New Roman</vt:lpstr>
      <vt:lpstr>Office Theme</vt:lpstr>
      <vt:lpstr>Office Theme</vt:lpstr>
      <vt:lpstr>CS3003: Logic / Declarative Programming</vt:lpstr>
      <vt:lpstr>What How Continuum</vt:lpstr>
      <vt:lpstr>Prolog program components</vt:lpstr>
      <vt:lpstr>Syntactic elements in Prolog</vt:lpstr>
      <vt:lpstr>Example facts</vt:lpstr>
      <vt:lpstr>Syntactic elements in Prolog</vt:lpstr>
      <vt:lpstr>Is this the same?</vt:lpstr>
      <vt:lpstr>Lets try it out</vt:lpstr>
      <vt:lpstr>Format of a rule</vt:lpstr>
      <vt:lpstr>Backtracking</vt:lpstr>
      <vt:lpstr>Choice points</vt:lpstr>
      <vt:lpstr>Example</vt:lpstr>
      <vt:lpstr>Visualization</vt:lpstr>
      <vt:lpstr>Generating Integers</vt:lpstr>
      <vt:lpstr>Generating Integers</vt:lpstr>
      <vt:lpstr>Generating Integers – Tail Recursion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cp:lastModifiedBy>Hrishikesh Bhide</cp:lastModifiedBy>
  <cp:revision>684</cp:revision>
  <cp:lastPrinted>2022-08-31T14:04:55Z</cp:lastPrinted>
  <dcterms:created xsi:type="dcterms:W3CDTF">2010-04-12T23:12:02Z</dcterms:created>
  <dcterms:modified xsi:type="dcterms:W3CDTF">2023-07-25T02:14:56Z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